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303" r:id="rId3"/>
    <p:sldId id="271" r:id="rId4"/>
    <p:sldId id="279" r:id="rId5"/>
    <p:sldId id="292" r:id="rId6"/>
    <p:sldId id="291" r:id="rId7"/>
    <p:sldId id="295" r:id="rId8"/>
    <p:sldId id="293" r:id="rId9"/>
    <p:sldId id="294" r:id="rId10"/>
    <p:sldId id="296" r:id="rId11"/>
    <p:sldId id="297" r:id="rId12"/>
    <p:sldId id="298" r:id="rId13"/>
    <p:sldId id="300" r:id="rId14"/>
    <p:sldId id="299" r:id="rId15"/>
    <p:sldId id="301" r:id="rId16"/>
    <p:sldId id="302" r:id="rId17"/>
    <p:sldId id="304" r:id="rId18"/>
    <p:sldId id="288" r:id="rId19"/>
    <p:sldId id="261" r:id="rId20"/>
    <p:sldId id="305" r:id="rId21"/>
    <p:sldId id="289" r:id="rId22"/>
    <p:sldId id="290" r:id="rId23"/>
    <p:sldId id="280" r:id="rId24"/>
  </p:sldIdLst>
  <p:sldSz cx="12192000" cy="6858000"/>
  <p:notesSz cx="6858000" cy="9144000"/>
  <p:embeddedFontLst>
    <p:embeddedFont>
      <p:font typeface="Montserrat" pitchFamily="2" charset="0"/>
      <p:regular r:id="rId26"/>
      <p:bold r:id="rId27"/>
      <p:italic r:id="rId28"/>
      <p:boldItalic r:id="rId29"/>
    </p:embeddedFont>
    <p:embeddedFont>
      <p:font typeface="Play" pitchFamily="2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F1SMIuBPikmpbxL/l3uOLZeY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1"/>
    <p:restoredTop sz="94554"/>
  </p:normalViewPr>
  <p:slideViewPr>
    <p:cSldViewPr snapToGrid="0">
      <p:cViewPr varScale="1">
        <p:scale>
          <a:sx n="116" d="100"/>
          <a:sy n="116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027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741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50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8720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02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676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23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8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280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99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756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009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595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442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788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7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6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97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90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65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326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0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2" name="Google Shape;12;p6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" name="Google Shape;21;p7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8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34209" y="2016667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Enhancing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Delivery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KubeVela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Introducing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Fog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Dong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BentoML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5701E1-0F84-8966-54FB-E1D36547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2" y="1260123"/>
            <a:ext cx="11397343" cy="572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8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094B5E-0092-E60E-A58C-018881A5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7" y="1277462"/>
            <a:ext cx="11006818" cy="55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C291CC-CF6C-309E-59F4-2CC63A6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7" y="1349982"/>
            <a:ext cx="11366046" cy="55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037894-FF94-568A-5C09-4741E21D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1290455"/>
            <a:ext cx="10548258" cy="54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1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9CBB7E-0FBD-B6FF-712E-0BEA194E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6" y="1215742"/>
            <a:ext cx="10287000" cy="53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0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9F372E-98EE-D3B0-00AE-430C2A30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8" y="1356441"/>
            <a:ext cx="10636704" cy="53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77167A-BD4F-6A9E-CA48-075BE2052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8" y="1213415"/>
            <a:ext cx="10242096" cy="54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0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88637" y="2789553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Introducing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730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Feature: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39;p2">
            <a:extLst>
              <a:ext uri="{FF2B5EF4-FFF2-40B4-BE49-F238E27FC236}">
                <a16:creationId xmlns:a16="http://schemas.microsoft.com/office/drawing/2014/main" id="{720AB8BA-887F-00F4-78BA-B52E489ABF57}"/>
              </a:ext>
            </a:extLst>
          </p:cNvPr>
          <p:cNvSpPr txBox="1">
            <a:spLocks/>
          </p:cNvSpPr>
          <p:nvPr/>
        </p:nvSpPr>
        <p:spPr>
          <a:xfrm>
            <a:off x="752570" y="1234024"/>
            <a:ext cx="9066343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we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need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use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CueX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refactor?</a:t>
            </a:r>
            <a:endParaRPr lang="en-US" sz="3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DCFBD-DDCE-F19A-7DA4-2C41B7A55A80}"/>
              </a:ext>
            </a:extLst>
          </p:cNvPr>
          <p:cNvSpPr txBox="1"/>
          <p:nvPr/>
        </p:nvSpPr>
        <p:spPr>
          <a:xfrm>
            <a:off x="1589314" y="2645229"/>
            <a:ext cx="8621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The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old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way: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Mix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of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params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&amp;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returns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Will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override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the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existed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Hard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understand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&amp;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No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modules,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all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one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package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`op`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Can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only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use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/>
              <a:t>kubevela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/>
              <a:t>builtin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….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7191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Feature: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009B3-60E3-8527-8EE1-AD755C04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1396868"/>
            <a:ext cx="11353801" cy="5461132"/>
          </a:xfrm>
          <a:prstGeom prst="rect">
            <a:avLst/>
          </a:prstGeom>
        </p:spPr>
      </p:pic>
      <p:sp>
        <p:nvSpPr>
          <p:cNvPr id="3" name="Google Shape;39;p2">
            <a:extLst>
              <a:ext uri="{FF2B5EF4-FFF2-40B4-BE49-F238E27FC236}">
                <a16:creationId xmlns:a16="http://schemas.microsoft.com/office/drawing/2014/main" id="{89DC3B3F-38A3-E0AD-0DBD-04310472224E}"/>
              </a:ext>
            </a:extLst>
          </p:cNvPr>
          <p:cNvSpPr txBox="1">
            <a:spLocks/>
          </p:cNvSpPr>
          <p:nvPr/>
        </p:nvSpPr>
        <p:spPr>
          <a:xfrm>
            <a:off x="161925" y="874795"/>
            <a:ext cx="5878094" cy="10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works</a:t>
            </a:r>
            <a:endParaRPr lang="en-US" sz="3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3246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88637" y="2789553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KubeVela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0653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Feature: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B4BFA4-251C-1859-41DE-4EB672BC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71" y="1632857"/>
            <a:ext cx="4064000" cy="472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5FD6E2-4CEA-A111-90CC-433D9AD7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1867807"/>
            <a:ext cx="6426200" cy="4254500"/>
          </a:xfrm>
          <a:prstGeom prst="rect">
            <a:avLst/>
          </a:prstGeom>
        </p:spPr>
      </p:pic>
      <p:sp>
        <p:nvSpPr>
          <p:cNvPr id="10" name="Google Shape;39;p2">
            <a:extLst>
              <a:ext uri="{FF2B5EF4-FFF2-40B4-BE49-F238E27FC236}">
                <a16:creationId xmlns:a16="http://schemas.microsoft.com/office/drawing/2014/main" id="{720AB8BA-887F-00F4-78BA-B52E489ABF57}"/>
              </a:ext>
            </a:extLst>
          </p:cNvPr>
          <p:cNvSpPr txBox="1">
            <a:spLocks/>
          </p:cNvSpPr>
          <p:nvPr/>
        </p:nvSpPr>
        <p:spPr>
          <a:xfrm>
            <a:off x="752571" y="1234024"/>
            <a:ext cx="5878094" cy="10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Package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Templates</a:t>
            </a:r>
            <a:endParaRPr lang="en-US" sz="3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39;p2">
            <a:extLst>
              <a:ext uri="{FF2B5EF4-FFF2-40B4-BE49-F238E27FC236}">
                <a16:creationId xmlns:a16="http://schemas.microsoft.com/office/drawing/2014/main" id="{8D3FF5D0-8FF4-5CBB-9391-2963FBBB98D8}"/>
              </a:ext>
            </a:extLst>
          </p:cNvPr>
          <p:cNvSpPr txBox="1">
            <a:spLocks/>
          </p:cNvSpPr>
          <p:nvPr/>
        </p:nvSpPr>
        <p:spPr>
          <a:xfrm>
            <a:off x="7672806" y="1234024"/>
            <a:ext cx="5878094" cy="10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endParaRPr lang="en-US" sz="3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999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Feature: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7BBB02-CDB6-F121-D703-FFC2A55C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15" y="1824792"/>
            <a:ext cx="4800600" cy="472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7BE4C2-61E4-B2FA-C7EC-CCBEF9505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" y="758858"/>
            <a:ext cx="6170268" cy="6584991"/>
          </a:xfrm>
          <a:prstGeom prst="rect">
            <a:avLst/>
          </a:prstGeom>
        </p:spPr>
      </p:pic>
      <p:sp>
        <p:nvSpPr>
          <p:cNvPr id="11" name="Google Shape;39;p2">
            <a:extLst>
              <a:ext uri="{FF2B5EF4-FFF2-40B4-BE49-F238E27FC236}">
                <a16:creationId xmlns:a16="http://schemas.microsoft.com/office/drawing/2014/main" id="{217C0DAF-89DC-7470-E6D7-623DD37087AF}"/>
              </a:ext>
            </a:extLst>
          </p:cNvPr>
          <p:cNvSpPr txBox="1">
            <a:spLocks/>
          </p:cNvSpPr>
          <p:nvPr/>
        </p:nvSpPr>
        <p:spPr>
          <a:xfrm>
            <a:off x="6619971" y="1302719"/>
            <a:ext cx="5878094" cy="10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External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Packages:</a:t>
            </a:r>
          </a:p>
          <a:p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Register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zh-CN" altLang="en-US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own!</a:t>
            </a:r>
            <a:endParaRPr lang="en-US" sz="3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58636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Feature: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CueX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1030CB-3C22-E62B-D8DE-2EC956E9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1" y="1290491"/>
            <a:ext cx="11157858" cy="54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0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2033954" y="2423495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016977" y="485299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Fog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Dong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BentoML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39;p2">
            <a:extLst>
              <a:ext uri="{FF2B5EF4-FFF2-40B4-BE49-F238E27FC236}">
                <a16:creationId xmlns:a16="http://schemas.microsoft.com/office/drawing/2014/main" id="{BD9B1264-6B1A-5A77-E72F-6D8E3099F7DE}"/>
              </a:ext>
            </a:extLst>
          </p:cNvPr>
          <p:cNvSpPr txBox="1">
            <a:spLocks/>
          </p:cNvSpPr>
          <p:nvPr/>
        </p:nvSpPr>
        <p:spPr>
          <a:xfrm>
            <a:off x="7323680" y="4517639"/>
            <a:ext cx="5878094" cy="10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latin typeface="Montserrat"/>
                <a:ea typeface="Montserrat"/>
                <a:cs typeface="Montserrat"/>
                <a:sym typeface="Montserrat"/>
              </a:rPr>
              <a:t>Give</a:t>
            </a:r>
            <a:r>
              <a:rPr lang="zh-CN" altLang="en-US" sz="3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latin typeface="Montserrat"/>
                <a:ea typeface="Montserrat"/>
                <a:cs typeface="Montserrat"/>
                <a:sym typeface="Montserrat"/>
              </a:rPr>
              <a:t>us</a:t>
            </a:r>
            <a:r>
              <a:rPr lang="zh-CN" altLang="en-US" sz="3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zh-CN" altLang="en-US" sz="3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sz="3600" dirty="0">
                <a:latin typeface="Montserrat"/>
                <a:ea typeface="Montserrat"/>
                <a:cs typeface="Montserrat"/>
                <a:sym typeface="Montserrat"/>
              </a:rPr>
              <a:t>Star!</a:t>
            </a:r>
            <a:endParaRPr lang="en-US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AB7C78-6597-C56E-48AE-32098CC4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427" y="1818288"/>
            <a:ext cx="2654300" cy="261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2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 err="1">
                <a:latin typeface="Montserrat"/>
                <a:ea typeface="Montserrat"/>
                <a:cs typeface="Montserrat"/>
                <a:sym typeface="Montserrat"/>
              </a:rPr>
              <a:t>KubeVela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2E0DAB-2A8F-D381-C087-C7D679B5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7" y="1227494"/>
            <a:ext cx="10776859" cy="56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40B015-00A5-96ED-3387-482721ED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1268185"/>
            <a:ext cx="11473544" cy="57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2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FB1800-11EF-7EFD-17E1-03B1D35D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342142"/>
            <a:ext cx="10776858" cy="55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7774EC-CD37-9A2F-8817-2C1B8C1D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367793"/>
            <a:ext cx="10755085" cy="5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648F6-74DB-AEA9-38A8-48F1F548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1276449"/>
            <a:ext cx="11201400" cy="55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1D9495-0547-7C52-E947-DF0C722D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271413"/>
            <a:ext cx="10546896" cy="54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5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Designs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CN" dirty="0"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00A80-DD23-325B-DB72-8E461225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424515"/>
            <a:ext cx="10798630" cy="52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154</Words>
  <Application>Microsoft Macintosh PowerPoint</Application>
  <PresentationFormat>宽屏</PresentationFormat>
  <Paragraphs>39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Montserrat</vt:lpstr>
      <vt:lpstr>Play</vt:lpstr>
      <vt:lpstr>Arial</vt:lpstr>
      <vt:lpstr>Office Theme</vt:lpstr>
      <vt:lpstr>Enhancing Application Delivery with KubeVela: Introducing the new cuex feature</vt:lpstr>
      <vt:lpstr>Introduction to  KubeVela</vt:lpstr>
      <vt:lpstr>What is KubeVela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Designs &amp; Principles</vt:lpstr>
      <vt:lpstr>Introducing CueX</vt:lpstr>
      <vt:lpstr>New Feature: CueX</vt:lpstr>
      <vt:lpstr>New Feature: CueX</vt:lpstr>
      <vt:lpstr>New Feature: CueX</vt:lpstr>
      <vt:lpstr>New Feature: CueX</vt:lpstr>
      <vt:lpstr>New Feature: CueX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Fast Can Your Model Composition Run in Serverless Inference?</dc:title>
  <dc:creator>Craig Ross</dc:creator>
  <cp:lastModifiedBy>Fog Dong</cp:lastModifiedBy>
  <cp:revision>6</cp:revision>
  <dcterms:created xsi:type="dcterms:W3CDTF">2024-04-16T13:17:35Z</dcterms:created>
  <dcterms:modified xsi:type="dcterms:W3CDTF">2024-08-15T09:02:17Z</dcterms:modified>
</cp:coreProperties>
</file>